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184547-551B-469F-93FF-9ADD82942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669C019-673D-40E3-ACFD-E6D086422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1F15C5-5834-4666-9DD1-FF1CEB64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6DBA46-FF70-4963-B0D3-549E36DB3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E9162B-F499-4E4C-AA6F-244C16B74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2077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CC7EDF-4BB1-447F-9375-39F489015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645A4B6-8DF8-413A-BB8C-060ECCB59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EE7810-40FA-41D0-A2B9-35EE48FA8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7DE274-AFC0-47DD-82B9-E5D690B2B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2C49F9-6970-46B8-BDF6-4690CD36A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5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03D7C96-AEEE-4B57-8A4B-BAFEF684A0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51AF253-EBB6-4D7E-9837-43B4BC9FD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41CFE8-DC95-4257-8846-496BAA257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19DF3C-E29F-4FD8-84FB-7D986296D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4060F7-C6BA-43C2-901B-FD29713D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92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DE109F-4533-43A0-B0AC-F5C1E3A1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A96370-74A3-4D99-8ECE-A8C929D6C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FAFE30-5F11-4A2F-A232-9EEBDF86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D28E5F-45EF-428C-97DE-2CAD5451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DDC099-7B98-49E2-B6ED-407EBBBE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1744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3B7529-7C18-434D-A020-203BE5693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1BCADC-BF00-48B3-9FAB-182BD85E1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51EAF7-5E52-49C8-9339-95C19219C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98ABC2-F394-4CB5-99EC-BE59194FF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CE3C43-C102-4DEA-9496-1903FAC8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168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548583-A057-45D9-BEE5-CE15AEEB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452779-EFDB-41E2-A64A-A9AF237753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D3B405-104B-4087-AB0E-62610B854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B9DAAE-46DF-48C1-AB99-87C192153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CFFD73-C908-4A79-BD0E-620CF3E47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DC07347-929D-48C8-917F-12AF0FEDD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3501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E8A033-3FFB-4086-BC27-D8CA07A6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69A2726-4C73-4BDC-B99E-DF257EBD6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948B1A-0D57-48A1-9E02-1F5C7EC75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95DFC19-0549-465E-AB3F-B47F7113B1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6C602BB-3FA8-41E0-A569-5637F1F024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AB7A27B-AE24-42D2-9A7D-CBF077CD0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3305C96-0438-4958-B209-66C04C315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0F7D71C-B262-4517-9B11-3CDA0C28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1278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51C6FE-A5CA-461A-B05E-002D19A9D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7E5829D-2D62-4F69-BC4F-A64542627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E7D64F4-D487-4E2D-8485-F5B8C0096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D431A76-87CD-470E-9486-9DAF5E66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2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4ED42E5-F441-4889-98D0-3CE17FAB3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7CE1900-3621-4B93-A058-C9802FB08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7CF3939-22DB-4591-A7E4-F7F3C5EF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191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AD5F5-31C5-4DD6-8D99-3CC3DB447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56DCA8-881D-413B-A992-841284DE0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FBFF6E5-706D-4300-AAD8-7ACB367BE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AE09834-4E57-412C-8D17-E1D9DB3E0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AAF468-6589-4D13-A62B-24820D7A9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CCE954C-ECF2-4243-9651-924268AF1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8127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11B98E-3BB6-43DC-8EFF-0195F01FD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97ED05D-9D8C-4E11-AA91-FFD522D3D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D7396A7-C879-45CA-ABBB-8149BC246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4F1AD1D-020F-4730-834F-BD834D7F7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7D5A84-CADB-4A43-AB59-85159ACD7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83C364-FE21-4C4C-AD5E-B926CE44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8243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18651AA-27A5-4BFB-B54D-F6F2E9448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61876B-3CD0-46AD-83A7-CD141EA71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8F47A4-DCCE-4493-9B70-203746AFEA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0B12-DE60-445C-B6E7-F7F04E64D7C4}" type="datetimeFigureOut">
              <a:rPr lang="zh-TW" altLang="en-US" smtClean="0"/>
              <a:t>2024/8/5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124D38-DC1F-4CF1-A777-7C20047CE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3EDE9E-375D-4F91-AA35-C5F722C94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D9DEE-F237-4E8F-8DF0-EB4FC947DA6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441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群組 25">
            <a:extLst>
              <a:ext uri="{FF2B5EF4-FFF2-40B4-BE49-F238E27FC236}">
                <a16:creationId xmlns:a16="http://schemas.microsoft.com/office/drawing/2014/main" id="{C60005D9-C9A1-4CFC-A31C-B1FC53264413}"/>
              </a:ext>
            </a:extLst>
          </p:cNvPr>
          <p:cNvGrpSpPr/>
          <p:nvPr/>
        </p:nvGrpSpPr>
        <p:grpSpPr>
          <a:xfrm>
            <a:off x="838200" y="255162"/>
            <a:ext cx="10736794" cy="6108458"/>
            <a:chOff x="838200" y="255162"/>
            <a:chExt cx="10736794" cy="6108458"/>
          </a:xfrm>
        </p:grpSpPr>
        <p:pic>
          <p:nvPicPr>
            <p:cNvPr id="2" name="圖片 1">
              <a:extLst>
                <a:ext uri="{FF2B5EF4-FFF2-40B4-BE49-F238E27FC236}">
                  <a16:creationId xmlns:a16="http://schemas.microsoft.com/office/drawing/2014/main" id="{ED7B06B4-481E-46A2-9990-4B47BD656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7415" y="287820"/>
              <a:ext cx="2390776" cy="1596061"/>
            </a:xfrm>
            <a:prstGeom prst="rect">
              <a:avLst/>
            </a:prstGeom>
          </p:spPr>
        </p:pic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04466ADA-8261-4301-8F02-45A034131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2524124"/>
              <a:ext cx="3429206" cy="3686175"/>
            </a:xfrm>
            <a:prstGeom prst="rect">
              <a:avLst/>
            </a:prstGeom>
          </p:spPr>
        </p:pic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536A2294-0B04-418A-9884-8EE15D5C50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333" t="33056" r="22500" b="25278"/>
            <a:stretch/>
          </p:blipFill>
          <p:spPr>
            <a:xfrm>
              <a:off x="6696016" y="4395786"/>
              <a:ext cx="2067878" cy="1590675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D5F223D5-D87A-4921-8B6E-9336E42B4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3264" y="2477746"/>
              <a:ext cx="2999132" cy="1473877"/>
            </a:xfrm>
            <a:prstGeom prst="rect">
              <a:avLst/>
            </a:prstGeom>
          </p:spPr>
        </p:pic>
        <p:pic>
          <p:nvPicPr>
            <p:cNvPr id="8" name="圖形 7">
              <a:extLst>
                <a:ext uri="{FF2B5EF4-FFF2-40B4-BE49-F238E27FC236}">
                  <a16:creationId xmlns:a16="http://schemas.microsoft.com/office/drawing/2014/main" id="{4114AD1D-6AAD-4F4D-B233-491821658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800666" y="296525"/>
              <a:ext cx="1473878" cy="1473878"/>
            </a:xfrm>
            <a:prstGeom prst="rect">
              <a:avLst/>
            </a:prstGeom>
          </p:spPr>
        </p:pic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F6D5497B-7642-463B-814C-C921F7290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81665" y="296525"/>
              <a:ext cx="1473879" cy="1473879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DA328BBD-A08F-4383-B2D4-AD9519224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55544" y="255162"/>
              <a:ext cx="2619450" cy="1473877"/>
            </a:xfrm>
            <a:prstGeom prst="rect">
              <a:avLst/>
            </a:prstGeom>
          </p:spPr>
        </p:pic>
        <p:sp>
          <p:nvSpPr>
            <p:cNvPr id="14" name="箭號: 向右 13">
              <a:extLst>
                <a:ext uri="{FF2B5EF4-FFF2-40B4-BE49-F238E27FC236}">
                  <a16:creationId xmlns:a16="http://schemas.microsoft.com/office/drawing/2014/main" id="{B2421498-A10E-443A-885E-DF02A67D1E0C}"/>
                </a:ext>
              </a:extLst>
            </p:cNvPr>
            <p:cNvSpPr/>
            <p:nvPr/>
          </p:nvSpPr>
          <p:spPr>
            <a:xfrm rot="10800000">
              <a:off x="4514850" y="4962523"/>
              <a:ext cx="1858413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箭號: 向右 14">
              <a:extLst>
                <a:ext uri="{FF2B5EF4-FFF2-40B4-BE49-F238E27FC236}">
                  <a16:creationId xmlns:a16="http://schemas.microsoft.com/office/drawing/2014/main" id="{2A729211-79A9-4B36-8C9C-65BFB2B21080}"/>
                </a:ext>
              </a:extLst>
            </p:cNvPr>
            <p:cNvSpPr/>
            <p:nvPr/>
          </p:nvSpPr>
          <p:spPr>
            <a:xfrm>
              <a:off x="4514850" y="2943228"/>
              <a:ext cx="1858413" cy="4572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箭號: 左-右雙向 17">
              <a:extLst>
                <a:ext uri="{FF2B5EF4-FFF2-40B4-BE49-F238E27FC236}">
                  <a16:creationId xmlns:a16="http://schemas.microsoft.com/office/drawing/2014/main" id="{B38309D6-A647-4BC7-B7A0-854FD2A27CBE}"/>
                </a:ext>
              </a:extLst>
            </p:cNvPr>
            <p:cNvSpPr/>
            <p:nvPr/>
          </p:nvSpPr>
          <p:spPr>
            <a:xfrm>
              <a:off x="3945671" y="857249"/>
              <a:ext cx="1604131" cy="457201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A0A583D7-906B-47EC-9FEF-CEB704CE748F}"/>
                </a:ext>
              </a:extLst>
            </p:cNvPr>
            <p:cNvSpPr txBox="1"/>
            <p:nvPr/>
          </p:nvSpPr>
          <p:spPr>
            <a:xfrm>
              <a:off x="1725717" y="1883881"/>
              <a:ext cx="1687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00FFFF"/>
                  </a:highlight>
                </a:rPr>
                <a:t>Raspberry Pi 4B</a:t>
              </a:r>
              <a:endParaRPr lang="zh-TW" altLang="en-US" b="1" dirty="0">
                <a:highlight>
                  <a:srgbClr val="00FFFF"/>
                </a:highlight>
              </a:endParaRPr>
            </a:p>
          </p:txBody>
        </p:sp>
        <p:sp>
          <p:nvSpPr>
            <p:cNvPr id="20" name="文字方塊 19">
              <a:extLst>
                <a:ext uri="{FF2B5EF4-FFF2-40B4-BE49-F238E27FC236}">
                  <a16:creationId xmlns:a16="http://schemas.microsoft.com/office/drawing/2014/main" id="{5A655D67-E66B-4F32-B660-5DDD72A26A70}"/>
                </a:ext>
              </a:extLst>
            </p:cNvPr>
            <p:cNvSpPr txBox="1"/>
            <p:nvPr/>
          </p:nvSpPr>
          <p:spPr>
            <a:xfrm>
              <a:off x="7861818" y="1777601"/>
              <a:ext cx="2200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00FFFF"/>
                  </a:highlight>
                </a:rPr>
                <a:t>Web Display solution</a:t>
              </a:r>
              <a:endParaRPr lang="zh-TW" altLang="en-US" b="1" dirty="0">
                <a:highlight>
                  <a:srgbClr val="00FFFF"/>
                </a:highlight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6905ED12-EABA-4B46-B629-8BBDEC58D5B7}"/>
                </a:ext>
              </a:extLst>
            </p:cNvPr>
            <p:cNvSpPr txBox="1"/>
            <p:nvPr/>
          </p:nvSpPr>
          <p:spPr>
            <a:xfrm>
              <a:off x="6804305" y="3903075"/>
              <a:ext cx="1502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00FFFF"/>
                  </a:highlight>
                </a:rPr>
                <a:t>WS2812b LED</a:t>
              </a:r>
              <a:endParaRPr lang="zh-TW" altLang="en-US" b="1" dirty="0">
                <a:highlight>
                  <a:srgbClr val="00FFFF"/>
                </a:highlight>
              </a:endParaRP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E8F5EF01-F370-4927-A953-72FDD9CB9373}"/>
                </a:ext>
              </a:extLst>
            </p:cNvPr>
            <p:cNvSpPr txBox="1"/>
            <p:nvPr/>
          </p:nvSpPr>
          <p:spPr>
            <a:xfrm>
              <a:off x="6826163" y="5994288"/>
              <a:ext cx="18364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00FFFF"/>
                  </a:highlight>
                </a:rPr>
                <a:t>ADXL345 Module</a:t>
              </a:r>
              <a:endParaRPr lang="zh-TW" altLang="en-US" b="1" dirty="0">
                <a:highlight>
                  <a:srgbClr val="00FFFF"/>
                </a:highlight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3CF71860-F117-4952-B24F-4BE6E892CDF4}"/>
                </a:ext>
              </a:extLst>
            </p:cNvPr>
            <p:cNvSpPr txBox="1"/>
            <p:nvPr/>
          </p:nvSpPr>
          <p:spPr>
            <a:xfrm>
              <a:off x="5096044" y="5418476"/>
              <a:ext cx="696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FFFF00"/>
                  </a:highlight>
                </a:rPr>
                <a:t>Input</a:t>
              </a:r>
              <a:endParaRPr lang="zh-TW" altLang="en-US" b="1" dirty="0">
                <a:highlight>
                  <a:srgbClr val="FFFF00"/>
                </a:highlight>
              </a:endParaRPr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19E4AC9D-C93D-4FCE-9352-9137DBEDC96F}"/>
                </a:ext>
              </a:extLst>
            </p:cNvPr>
            <p:cNvSpPr txBox="1"/>
            <p:nvPr/>
          </p:nvSpPr>
          <p:spPr>
            <a:xfrm>
              <a:off x="5077598" y="3399804"/>
              <a:ext cx="8707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FFFF00"/>
                  </a:highlight>
                </a:rPr>
                <a:t>Output</a:t>
              </a:r>
              <a:endParaRPr lang="zh-TW" altLang="en-US" b="1" dirty="0">
                <a:highlight>
                  <a:srgbClr val="FFFF00"/>
                </a:highlight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10D7BD7D-B630-4162-BDB3-19F174E71279}"/>
                </a:ext>
              </a:extLst>
            </p:cNvPr>
            <p:cNvSpPr txBox="1"/>
            <p:nvPr/>
          </p:nvSpPr>
          <p:spPr>
            <a:xfrm>
              <a:off x="3972850" y="1389231"/>
              <a:ext cx="1680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highlight>
                    <a:srgbClr val="FFFF00"/>
                  </a:highlight>
                </a:rPr>
                <a:t>Display/Control</a:t>
              </a:r>
              <a:endParaRPr lang="zh-TW" altLang="en-US" b="1" dirty="0">
                <a:highlight>
                  <a:srgbClr val="FFFF00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62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15</Words>
  <Application>Microsoft Office PowerPoint</Application>
  <PresentationFormat>寬螢幕</PresentationFormat>
  <Paragraphs>7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明誠 楊</dc:creator>
  <cp:lastModifiedBy>明誠 楊</cp:lastModifiedBy>
  <cp:revision>6</cp:revision>
  <dcterms:created xsi:type="dcterms:W3CDTF">2024-08-05T06:13:49Z</dcterms:created>
  <dcterms:modified xsi:type="dcterms:W3CDTF">2024-08-05T07:34:23Z</dcterms:modified>
</cp:coreProperties>
</file>

<file path=docProps/thumbnail.jpeg>
</file>